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topics/842/netflix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4d337fc6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4d337fc6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TV-MA (For Mature Audience)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May not be suitable for ages 17 and under.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 (Restricted)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Under 17 Require Accompanying Parent or Adult Guardian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TV-14 (May not be suitable for ages </a:t>
            </a:r>
            <a:r>
              <a:rPr lang="en" sz="1200" b="1">
                <a:solidFill>
                  <a:srgbClr val="202124"/>
                </a:solidFill>
              </a:rPr>
              <a:t>14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and under)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PG-13 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May be Inappropriate for ages 12 and under)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TV-PG ( can be viewed by younger audiences but shouldn't be seen without their parents in the room)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PG (Parental Guidance)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TV-G(Appropriate for all audiences)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TV-Y7(designed for chil- dren ages 7 and older)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TV-Y(appropriate for children of all ages)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TV-Y7-FV (indicate that a program contains “fantasy violence” that may be more intense)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NR (Not Rated)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G (General Audiance)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UR (Un-rated)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NC-17 (anyone below the age of </a:t>
            </a:r>
            <a:r>
              <a:rPr lang="en" sz="1200" b="1">
                <a:solidFill>
                  <a:srgbClr val="202124"/>
                </a:solidFill>
              </a:rPr>
              <a:t>17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is not allowed to watch a film)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4d337fc6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4d337fc6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55eaa64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55eaa64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is even considering the Q3 and Q4 2020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Fun facts: The number of Subscribers has grown from less than 22 million in 2011 to 150 million in 2019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4d337fc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4d337fc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d337fc6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d337fc6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4d337fc6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4d337fc6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4e8cd86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4e8cd86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 will go more in depth in the transform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4e8cd866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4e8cd866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4d337fc60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4d337fc60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4d337fc60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4d337fc60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4d337fc60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4d337fc60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4d337fc6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4d337fc6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graph: Displays the quarters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graph:  There were increases in all quarters for all years, except between Q1 and Q2 of 2019 where there was a slight decrease in subscribers.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graph: Displays the most subscribers per year, 2020 resulting having the most subscribers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facts: The number of Subscribers has grown from less than 22 million in 2011 to 150 million in 2019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https://www.statista.com/topics/842/netflix/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48350" y="505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Netflix Subscribers and Movies/Series in United States and Canada 2018-2020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537150" y="3924925"/>
            <a:ext cx="5017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 Project - Brenda, Teresa, Marcela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5" y="3124350"/>
            <a:ext cx="3232352" cy="181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Analysis - Top Ratings Available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921625" y="1016500"/>
            <a:ext cx="7854300" cy="3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25" y="1427800"/>
            <a:ext cx="1255455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25" y="1016500"/>
            <a:ext cx="36576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025" y="1146675"/>
            <a:ext cx="2614900" cy="3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Analysis - Top Selection Types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71650"/>
            <a:ext cx="1933342" cy="1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350" y="1135150"/>
            <a:ext cx="27622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750" y="992825"/>
            <a:ext cx="3354150" cy="18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1145250" y="1470550"/>
            <a:ext cx="3555300" cy="30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2020 has the most subscribers  (72,904,000).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Most of the shows/movies available are for “mature audiences.”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are more movies on Netflix than TV shows.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Don’t leave your children unattended with Netflix!</a:t>
            </a:r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5243">
            <a:off x="6135438" y="346562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5052">
            <a:off x="5967113" y="2927400"/>
            <a:ext cx="2988976" cy="19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">
            <a:off x="4833704" y="1816706"/>
            <a:ext cx="2287792" cy="120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00" y="269775"/>
            <a:ext cx="7873100" cy="46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 rot="-1787599">
            <a:off x="877708" y="1273259"/>
            <a:ext cx="4138284" cy="116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SAY WHAT AGAIN #*!&amp;#$*@!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747000" y="40015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Questions</a:t>
            </a:r>
            <a:endParaRPr sz="340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What year has the most subscribers?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What are the most frequent ratings of movies/series available on Netflix?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What are the top selection categories (movies v. series) available on Netflix?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Data</a:t>
            </a:r>
            <a:endParaRPr sz="280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077500" y="1221125"/>
            <a:ext cx="7521900" cy="33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Source:  Kaggle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Type: CSV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	Netflix Title and Ratings (Netflix)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	Netflix Subscriber (Subscriber)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Limitation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2020 - no 3rd or 4th quarter subscriber data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925" y="237200"/>
            <a:ext cx="3232350" cy="181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Clean-up - Netflix</a:t>
            </a:r>
            <a:endParaRPr sz="2700"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065325" y="1435225"/>
            <a:ext cx="3635400" cy="30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Place countries into separate columns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Pull United States and Canada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Extract year from date_added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a split on countries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75" y="1567547"/>
            <a:ext cx="4228825" cy="27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Clean-up - Subscribers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Extract year from quarter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Extract United States and Canada</a:t>
            </a:r>
            <a:endParaRPr sz="15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200" y="1567550"/>
            <a:ext cx="3995225" cy="25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50" y="2211800"/>
            <a:ext cx="395945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091050" y="1240125"/>
            <a:ext cx="7200900" cy="31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9832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18"/>
              <a:t>CSV format</a:t>
            </a:r>
            <a:endParaRPr sz="381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1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18"/>
          </a:p>
          <a:p>
            <a:pPr marL="457200" lvl="0" indent="-398321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818"/>
              <a:t>Put each CSV into a pandas DataFrame</a:t>
            </a:r>
            <a:endParaRPr sz="3818"/>
          </a:p>
          <a:p>
            <a:pPr marL="457200" lvl="0" indent="-39832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18"/>
              <a:t>Noted differences in CSV, number of columns and column names</a:t>
            </a:r>
            <a:endParaRPr sz="3818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50" y="2211675"/>
            <a:ext cx="1922336" cy="3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300" y="2177850"/>
            <a:ext cx="2006976" cy="3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300" y="95575"/>
            <a:ext cx="258175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063950" y="806425"/>
            <a:ext cx="7618800" cy="3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◆ Select years 2018-2020 in the Netflix csv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start and end date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Changed format to Datetime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◆ Rename columns to fit the tables created in the database.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◆ Copy only the columns needed into a new DataFrame.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◆ Dropped duplicates.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l="-14710" t="182130" r="14709" b="-182130"/>
          <a:stretch/>
        </p:blipFill>
        <p:spPr>
          <a:xfrm>
            <a:off x="203825" y="4560000"/>
            <a:ext cx="4632965" cy="3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75" y="4381938"/>
            <a:ext cx="7258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000" y="3053048"/>
            <a:ext cx="5702351" cy="11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725" y="225425"/>
            <a:ext cx="3255950" cy="1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1084275" y="1043600"/>
            <a:ext cx="7252200" cy="3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◆ Created a connection to SQL.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◆ Confirmed that the tables were created and ran SELECT * on all.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◆ Appended DataFrames to tables.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● Created tables to answer all our questions.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00" y="3819775"/>
            <a:ext cx="1588925" cy="6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275" y="1043600"/>
            <a:ext cx="2587321" cy="3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400" y="1799150"/>
            <a:ext cx="953325" cy="98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225" y="1536023"/>
            <a:ext cx="2112300" cy="2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Analysis - Most Subscribers</a:t>
            </a:r>
            <a:endParaRPr sz="2900"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l="-2000" t="9097" r="65766" b="4180"/>
          <a:stretch/>
        </p:blipFill>
        <p:spPr>
          <a:xfrm>
            <a:off x="731325" y="1436425"/>
            <a:ext cx="2095150" cy="350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l="17292" t="36731" r="44356" b="13517"/>
          <a:stretch/>
        </p:blipFill>
        <p:spPr>
          <a:xfrm>
            <a:off x="7078600" y="985850"/>
            <a:ext cx="1955851" cy="1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850" y="2430300"/>
            <a:ext cx="3989375" cy="23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Macintosh PowerPoint</Application>
  <PresentationFormat>On-screen Show (16:9)</PresentationFormat>
  <Paragraphs>85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Montserrat</vt:lpstr>
      <vt:lpstr>Arial</vt:lpstr>
      <vt:lpstr>Lato</vt:lpstr>
      <vt:lpstr>Focus</vt:lpstr>
      <vt:lpstr>Netflix Subscribers and Movies/Series in United States and Canada 2018-2020 </vt:lpstr>
      <vt:lpstr>Questions</vt:lpstr>
      <vt:lpstr>The Data</vt:lpstr>
      <vt:lpstr>Data Clean-up - Netflix</vt:lpstr>
      <vt:lpstr>Data Clean-up - Subscribers </vt:lpstr>
      <vt:lpstr>Extraction</vt:lpstr>
      <vt:lpstr>Transform</vt:lpstr>
      <vt:lpstr>Load</vt:lpstr>
      <vt:lpstr>Data Analysis - Most Subscribers</vt:lpstr>
      <vt:lpstr>Data Analysis - Top Ratings Available</vt:lpstr>
      <vt:lpstr>Data Analysis - Top Selection Types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Subscribers and Movies/Series in United States and Canada 2018-2020 </dc:title>
  <cp:lastModifiedBy>Brenda Maldonado</cp:lastModifiedBy>
  <cp:revision>1</cp:revision>
  <dcterms:modified xsi:type="dcterms:W3CDTF">2021-01-13T02:08:54Z</dcterms:modified>
</cp:coreProperties>
</file>